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>
        <p:scale>
          <a:sx n="94" d="100"/>
          <a:sy n="94" d="100"/>
        </p:scale>
        <p:origin x="-46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80E8-D657-42FC-9F1F-B5E99DE8F7F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FCFF19-46A0-4A89-A6DE-601DFDD81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80E8-D657-42FC-9F1F-B5E99DE8F7F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FF19-46A0-4A89-A6DE-601DFDD81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80E8-D657-42FC-9F1F-B5E99DE8F7F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FF19-46A0-4A89-A6DE-601DFDD81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9780E8-D657-42FC-9F1F-B5E99DE8F7F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AFCFF19-46A0-4A89-A6DE-601DFDD81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80E8-D657-42FC-9F1F-B5E99DE8F7F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FF19-46A0-4A89-A6DE-601DFDD81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80E8-D657-42FC-9F1F-B5E99DE8F7F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FF19-46A0-4A89-A6DE-601DFDD81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FF19-46A0-4A89-A6DE-601DFDD81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80E8-D657-42FC-9F1F-B5E99DE8F7F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80E8-D657-42FC-9F1F-B5E99DE8F7F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FF19-46A0-4A89-A6DE-601DFDD81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80E8-D657-42FC-9F1F-B5E99DE8F7F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FF19-46A0-4A89-A6DE-601DFDD81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9780E8-D657-42FC-9F1F-B5E99DE8F7F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FCFF19-46A0-4A89-A6DE-601DFDD81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80E8-D657-42FC-9F1F-B5E99DE8F7F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FCFF19-46A0-4A89-A6DE-601DFDD81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9780E8-D657-42FC-9F1F-B5E99DE8F7F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AFCFF19-46A0-4A89-A6DE-601DFDD81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786596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The most wonderful child in The world!</a:t>
            </a:r>
          </a:p>
          <a:p>
            <a:pPr algn="l"/>
            <a:r>
              <a:rPr lang="en-US" dirty="0" smtClean="0"/>
              <a:t>Jose House Jr. </a:t>
            </a:r>
          </a:p>
          <a:p>
            <a:pPr algn="l"/>
            <a:r>
              <a:rPr lang="en-US" dirty="0" smtClean="0"/>
              <a:t>3/8/13</a:t>
            </a:r>
          </a:p>
          <a:p>
            <a:pPr algn="l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Hour</a:t>
            </a:r>
          </a:p>
          <a:p>
            <a:pPr algn="l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305800" cy="19812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All About Jose House!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My name is Jose and it means “ God will increase”. This is the exact reason no one in my family calls me Little Jose and the fact that I am a 5 foot 7 gaming athletic beast!!!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My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03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Name, No </a:t>
            </a:r>
            <a:r>
              <a:rPr lang="en-US" dirty="0" smtClean="0"/>
              <a:t>“Historical </a:t>
            </a:r>
            <a:r>
              <a:rPr lang="en-US" dirty="0"/>
              <a:t>Events Happened In </a:t>
            </a:r>
            <a:r>
              <a:rPr lang="en-US" dirty="0" smtClean="0"/>
              <a:t>1999.” </a:t>
            </a:r>
            <a:r>
              <a:rPr lang="en-US" i="1" dirty="0" smtClean="0"/>
              <a:t>Exploring The past</a:t>
            </a:r>
            <a:r>
              <a:rPr lang="en-US" dirty="0" smtClean="0"/>
              <a:t>. Hisdates.com</a:t>
            </a:r>
            <a:r>
              <a:rPr lang="en-US" i="1" dirty="0" smtClean="0"/>
              <a:t>, Unknown. </a:t>
            </a:r>
          </a:p>
          <a:p>
            <a:pPr marL="0" indent="0">
              <a:buNone/>
            </a:pPr>
            <a:r>
              <a:rPr lang="en-US" dirty="0" smtClean="0"/>
              <a:t>Web. 12 Mar. 2013. &lt;.www.hisdates.com/years/1999-historical-events.html&gt;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84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style>
          <a:lnRef idx="1">
            <a:schemeClr val="accent1"/>
          </a:lnRef>
          <a:fillRef idx="1002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I have a great family. I have three siblings and of course two parents. My siblings names are Alician-16, Jazmine-17, and Patrick-22. My parents are Jose House Sr. and Patricia House. I also have a dog who died Cinnamon Pebbles House.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2192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Family Matters!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3733800"/>
            <a:ext cx="4064000" cy="2362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3733800"/>
            <a:ext cx="4191000" cy="2362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0.06892 -2.22222E-6 0.125 0.02477 0.125 0.05556 C 0.125 0.08611 0.06892 0.11111 3.33333E-6 0.11111 C -0.06893 0.11111 -0.125 0.08611 -0.125 0.05556 C -0.125 0.02477 -0.06893 -2.22222E-6 3.33333E-6 -2.22222E-6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r>
              <a:rPr lang="en-US" dirty="0" smtClean="0"/>
              <a:t>My childhood was great. I went to Rose Elementary. After that I went to DAAS. Then I went to Woodward Academy. During those years I only had three 3.8 grade point averages and the rest were 4.0 averages.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My Childhood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3408680"/>
            <a:ext cx="3124200" cy="2667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1400" y="3408680"/>
            <a:ext cx="2895600" cy="2667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3124200"/>
            <a:ext cx="2438400" cy="295148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>
              <a:buNone/>
            </a:pPr>
            <a:r>
              <a:rPr lang="en-US" dirty="0" smtClean="0"/>
              <a:t>When I was Born…</a:t>
            </a:r>
          </a:p>
          <a:p>
            <a:r>
              <a:rPr lang="en-US" dirty="0" smtClean="0"/>
              <a:t>There was a big blizzard</a:t>
            </a:r>
          </a:p>
          <a:p>
            <a:r>
              <a:rPr lang="en-US" dirty="0" smtClean="0"/>
              <a:t>People died</a:t>
            </a:r>
          </a:p>
          <a:p>
            <a:r>
              <a:rPr lang="en-US" dirty="0" smtClean="0"/>
              <a:t>The world population reaches 6 billion</a:t>
            </a:r>
          </a:p>
          <a:p>
            <a:r>
              <a:rPr lang="en-US" dirty="0" smtClean="0"/>
              <a:t>Pokémon was a big hit so they made an English version for America at the end of 1998</a:t>
            </a:r>
          </a:p>
          <a:p>
            <a:r>
              <a:rPr lang="en-US" dirty="0" smtClean="0"/>
              <a:t>9/11 happened which was a terrorist attack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Today I go to Bates Academy and I usually play basketball for fun. I get good grades and I am a Junior Leader in Children's Church. I also do a lot for my church and                                               community like feeding the                                             homeless and giving away                                             old clothes.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Me Now!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2781300"/>
            <a:ext cx="3200400" cy="323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dirty="0" smtClean="0"/>
              <a:t>I love watching movies</a:t>
            </a:r>
          </a:p>
          <a:p>
            <a:r>
              <a:rPr lang="en-US" dirty="0" smtClean="0"/>
              <a:t>I play COD and basketball video games for fun</a:t>
            </a:r>
          </a:p>
          <a:p>
            <a:r>
              <a:rPr lang="en-US" dirty="0" smtClean="0"/>
              <a:t>In the real world I play Basketball and football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Things</a:t>
            </a:r>
            <a:endParaRPr lang="en-US" dirty="0"/>
          </a:p>
        </p:txBody>
      </p:sp>
      <p:pic>
        <p:nvPicPr>
          <p:cNvPr id="4" name="Picture 3" descr="xb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895600"/>
            <a:ext cx="2038350" cy="2238375"/>
          </a:xfrm>
          <a:prstGeom prst="rect">
            <a:avLst/>
          </a:prstGeom>
        </p:spPr>
      </p:pic>
      <p:pic>
        <p:nvPicPr>
          <p:cNvPr id="5" name="Picture 4" descr="C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2895600"/>
            <a:ext cx="2628900" cy="1743075"/>
          </a:xfrm>
          <a:prstGeom prst="rect">
            <a:avLst/>
          </a:prstGeom>
        </p:spPr>
      </p:pic>
      <p:pic>
        <p:nvPicPr>
          <p:cNvPr id="6" name="Picture 5" descr="b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2895600"/>
            <a:ext cx="2143125" cy="2143125"/>
          </a:xfrm>
          <a:prstGeom prst="rect">
            <a:avLst/>
          </a:prstGeom>
        </p:spPr>
      </p:pic>
      <p:pic>
        <p:nvPicPr>
          <p:cNvPr id="7" name="Picture 6" descr="po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0400" y="4648200"/>
            <a:ext cx="1743075" cy="20097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YouTube</a:t>
            </a:r>
          </a:p>
          <a:p>
            <a:r>
              <a:rPr lang="en-US" dirty="0" smtClean="0"/>
              <a:t>Footlocker</a:t>
            </a:r>
          </a:p>
          <a:p>
            <a:r>
              <a:rPr lang="en-US" dirty="0" smtClean="0"/>
              <a:t>Pandora Internet Radio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Favorite Internet Sites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r>
              <a:rPr lang="en-US" dirty="0" smtClean="0"/>
              <a:t>In my future I plan to be a pediatrician. Since I don’t like blood I may stray away from that and become a Lawyer. I know lots of lawyers and they all are pretty wealthy.  If none of this works out I plan to be an MLG pro. I would become one of the most athletic gamers there is and put pro gaming on the market.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My Future Plans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3962400"/>
            <a:ext cx="3429000" cy="205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One thing you don’t know about me is that I am a frosted flakes addict. Sometimes I go downstairs at night and eat some and I love having it for any meal.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Something you don’t know about me!</a:t>
            </a:r>
            <a:endParaRPr lang="en-US" dirty="0"/>
          </a:p>
        </p:txBody>
      </p:sp>
      <p:pic>
        <p:nvPicPr>
          <p:cNvPr id="1026" name="Picture 2" descr="http://ts4.mm.bing.net/th?id=H.4567389431792551&amp;pid=1.7&amp;w=112&amp;h=154&amp;c=7&amp;rs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8780" y="2819400"/>
            <a:ext cx="2514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139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273</TotalTime>
  <Words>433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All About Jose House!</vt:lpstr>
      <vt:lpstr>Family Matters!</vt:lpstr>
      <vt:lpstr>My Childhood </vt:lpstr>
      <vt:lpstr>What Happened?</vt:lpstr>
      <vt:lpstr>Me Now!</vt:lpstr>
      <vt:lpstr>Favorite Things</vt:lpstr>
      <vt:lpstr>Favorite Internet Sites</vt:lpstr>
      <vt:lpstr>My Future Plans</vt:lpstr>
      <vt:lpstr>Something you don’t know about me!</vt:lpstr>
      <vt:lpstr>My Name</vt:lpstr>
      <vt:lpstr>References </vt:lpstr>
    </vt:vector>
  </TitlesOfParts>
  <Company>Detroit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Jose House Jr.!</dc:title>
  <dc:creator>DPS</dc:creator>
  <cp:lastModifiedBy>DPS</cp:lastModifiedBy>
  <cp:revision>22</cp:revision>
  <dcterms:created xsi:type="dcterms:W3CDTF">2013-03-06T14:18:49Z</dcterms:created>
  <dcterms:modified xsi:type="dcterms:W3CDTF">2013-03-13T12:39:59Z</dcterms:modified>
</cp:coreProperties>
</file>